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B82DAE-47A5-4A74-A883-B0E10C714079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235684-FF07-4D7A-8965-320A62ADD7F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00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E9B6C88-C8DF-43E4-8D8E-29EAB9AA60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342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4B11FE-F900-4713-A09B-D3C05BCE7A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67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B40B29-99D5-4DCC-8FB1-A72F150BE0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39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890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6AD562-E7A0-4C7E-B618-6C7CF872C1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134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4B4DBA-47B5-42D8-9A52-118407FD73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49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7F3E7C-ACE8-43E3-89F6-34D8FF451E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054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E8B473-9843-4ACB-A363-37B1FAA48B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038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2B7950-EEF0-4DE0-8312-ADB2DDEF86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494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2284E4-B66C-4C22-B8D6-115FE5059B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981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28829F-EB50-4D0E-8C02-4C4A29DDA0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80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Love divine, all loves excelling,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joy of </a:t>
            </a:r>
            <a:r>
              <a:rPr lang="en-GB" dirty="0" err="1"/>
              <a:t>heav’n</a:t>
            </a:r>
            <a:r>
              <a:rPr lang="en-GB" dirty="0"/>
              <a:t>, to earth come down,</a:t>
            </a:r>
            <a:endParaRPr lang="en-NZ" dirty="0"/>
          </a:p>
          <a:p>
            <a:r>
              <a:rPr lang="en-GB" dirty="0"/>
              <a:t>	fix in us thy humble dwelling,</a:t>
            </a:r>
            <a:endParaRPr lang="en-NZ" dirty="0"/>
          </a:p>
          <a:p>
            <a:r>
              <a:rPr lang="en-GB" dirty="0"/>
              <a:t>		all thy faithful mercies crown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Jesus, thou art all compassion,</a:t>
            </a:r>
            <a:endParaRPr lang="en-NZ" dirty="0"/>
          </a:p>
          <a:p>
            <a:r>
              <a:rPr lang="en-GB" dirty="0"/>
              <a:t>		pure, unbounded love thou art;</a:t>
            </a:r>
            <a:endParaRPr lang="en-NZ" dirty="0"/>
          </a:p>
          <a:p>
            <a:r>
              <a:rPr lang="en-GB" dirty="0"/>
              <a:t>	visit us with thy salvation,</a:t>
            </a:r>
            <a:endParaRPr lang="en-NZ" dirty="0"/>
          </a:p>
          <a:p>
            <a:r>
              <a:rPr lang="en-GB" dirty="0"/>
              <a:t>		enter </a:t>
            </a:r>
            <a:r>
              <a:rPr lang="en-GB" dirty="0" err="1"/>
              <a:t>ev’ry</a:t>
            </a:r>
            <a:r>
              <a:rPr lang="en-GB" dirty="0"/>
              <a:t> trembling heart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almighty to deliver,</a:t>
            </a:r>
            <a:endParaRPr lang="en-NZ" dirty="0"/>
          </a:p>
          <a:p>
            <a:r>
              <a:rPr lang="en-GB" dirty="0"/>
              <a:t>		let us all thy life receive;</a:t>
            </a:r>
            <a:endParaRPr lang="en-NZ" dirty="0"/>
          </a:p>
          <a:p>
            <a:r>
              <a:rPr lang="en-GB" dirty="0"/>
              <a:t>	suddenly return, and never,</a:t>
            </a:r>
            <a:endParaRPr lang="en-NZ" dirty="0"/>
          </a:p>
          <a:p>
            <a:r>
              <a:rPr lang="en-GB" dirty="0"/>
              <a:t>		nevermore thy temples leave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249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Thee we would be always blessing,</a:t>
            </a:r>
            <a:endParaRPr lang="en-NZ" dirty="0"/>
          </a:p>
          <a:p>
            <a:r>
              <a:rPr lang="en-GB" dirty="0"/>
              <a:t>		serve thee as thy hosts above,</a:t>
            </a:r>
            <a:endParaRPr lang="en-NZ" dirty="0"/>
          </a:p>
          <a:p>
            <a:r>
              <a:rPr lang="en-GB" dirty="0"/>
              <a:t>	pray, and praise thee, without ceasing,</a:t>
            </a:r>
            <a:endParaRPr lang="en-NZ" dirty="0"/>
          </a:p>
          <a:p>
            <a:r>
              <a:rPr lang="en-GB" dirty="0"/>
              <a:t>		glory in thy perfect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893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Finish then thy new creation:</a:t>
            </a:r>
            <a:endParaRPr lang="en-NZ" dirty="0"/>
          </a:p>
          <a:p>
            <a:r>
              <a:rPr lang="en-GB" dirty="0"/>
              <a:t>		pure and spotless let us be;</a:t>
            </a:r>
            <a:endParaRPr lang="en-NZ" dirty="0"/>
          </a:p>
          <a:p>
            <a:r>
              <a:rPr lang="en-GB" dirty="0"/>
              <a:t>	let us see thy great salvation,</a:t>
            </a:r>
            <a:endParaRPr lang="en-NZ" dirty="0"/>
          </a:p>
          <a:p>
            <a:r>
              <a:rPr lang="en-GB" dirty="0"/>
              <a:t>		perfectly restored in thee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415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changed from glory into glory</a:t>
            </a:r>
            <a:endParaRPr lang="en-NZ" dirty="0"/>
          </a:p>
          <a:p>
            <a:r>
              <a:rPr lang="en-GB" dirty="0"/>
              <a:t>		till in </a:t>
            </a:r>
            <a:r>
              <a:rPr lang="en-GB" dirty="0" err="1"/>
              <a:t>heav’n</a:t>
            </a:r>
            <a:r>
              <a:rPr lang="en-GB" dirty="0"/>
              <a:t> we take our place,</a:t>
            </a:r>
            <a:endParaRPr lang="en-NZ" dirty="0"/>
          </a:p>
          <a:p>
            <a:r>
              <a:rPr lang="en-GB" dirty="0"/>
              <a:t>	till we cast our crowns before thee,</a:t>
            </a:r>
            <a:endParaRPr lang="en-NZ" dirty="0"/>
          </a:p>
          <a:p>
            <a:r>
              <a:rPr lang="en-GB" dirty="0"/>
              <a:t>		lost in wonder, love and praise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1747, alt.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Stainer</a:t>
            </a:r>
            <a:r>
              <a:rPr lang="en-GB" sz="1000" dirty="0"/>
              <a:t>, 1889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2014-03-01T07:19:09Z</dcterms:created>
  <dcterms:modified xsi:type="dcterms:W3CDTF">2014-03-01T07:21:06Z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